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76AF0-853C-4CC1-B5A0-0376E4655D42}" v="4" dt="2025-05-19T01:12:00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9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3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84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5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1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92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11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24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9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B01D0-40BA-4EBE-A8B3-70EDEF54DD8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E0F53-7BC5-413A-B3D8-94DF71E78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1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9B6C9-5DD2-16F3-FBD7-27DF1F312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" y="4639733"/>
            <a:ext cx="4567767" cy="7764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施設の紹介</a:t>
            </a:r>
            <a:r>
              <a:rPr kumimoji="1"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3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7A92979-2DE2-165F-D534-D4F9F78B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4566644"/>
          </a:xfrm>
          <a:prstGeom prst="rect">
            <a:avLst/>
          </a:prstGeom>
        </p:spPr>
      </p:pic>
      <p:sp>
        <p:nvSpPr>
          <p:cNvPr id="6" name="フレーム 5">
            <a:extLst>
              <a:ext uri="{FF2B5EF4-FFF2-40B4-BE49-F238E27FC236}">
                <a16:creationId xmlns:a16="http://schemas.microsoft.com/office/drawing/2014/main" id="{9EAB22D5-8D38-5ABE-CD51-1F5A3004E1BC}"/>
              </a:ext>
            </a:extLst>
          </p:cNvPr>
          <p:cNvSpPr/>
          <p:nvPr/>
        </p:nvSpPr>
        <p:spPr>
          <a:xfrm>
            <a:off x="0" y="4566644"/>
            <a:ext cx="6858000" cy="5339356"/>
          </a:xfrm>
          <a:prstGeom prst="frame">
            <a:avLst>
              <a:gd name="adj1" fmla="val 409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CDC4270-6749-CB95-6E15-2F82630F7708}"/>
              </a:ext>
            </a:extLst>
          </p:cNvPr>
          <p:cNvSpPr txBox="1">
            <a:spLocks/>
          </p:cNvSpPr>
          <p:nvPr/>
        </p:nvSpPr>
        <p:spPr>
          <a:xfrm>
            <a:off x="592666" y="6231753"/>
            <a:ext cx="5672667" cy="12107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施設名、施設の紹介、</a:t>
            </a:r>
            <a:endParaRPr lang="en-US" altLang="ja-JP" sz="24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クールシェアが可能な場所、注意事項等を</a:t>
            </a:r>
            <a:endParaRPr lang="en-US" altLang="ja-JP" sz="24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4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自由にご記入ください。</a:t>
            </a:r>
          </a:p>
        </p:txBody>
      </p:sp>
      <p:pic>
        <p:nvPicPr>
          <p:cNvPr id="9" name="図 8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50B812-D6ED-B0C7-FF4D-1F3E8F709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3" y="3356925"/>
            <a:ext cx="874998" cy="8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0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467D10E5720B54F8280E17246918AE6" ma:contentTypeVersion="16" ma:contentTypeDescription="新しいドキュメントを作成します。" ma:contentTypeScope="" ma:versionID="94d786e5fef325d4752779e21885b534">
  <xsd:schema xmlns:xsd="http://www.w3.org/2001/XMLSchema" xmlns:xs="http://www.w3.org/2001/XMLSchema" xmlns:p="http://schemas.microsoft.com/office/2006/metadata/properties" xmlns:ns2="6485f348-9bb1-4bd2-ae90-8d482e1fbdc6" xmlns:ns3="da025e6b-0f03-4c5c-9553-067aafd703cf" targetNamespace="http://schemas.microsoft.com/office/2006/metadata/properties" ma:root="true" ma:fieldsID="256e8221502ec6c34bc8aadb4e6f3d79" ns2:_="" ns3:_="">
    <xsd:import namespace="6485f348-9bb1-4bd2-ae90-8d482e1fbdc6"/>
    <xsd:import namespace="da025e6b-0f03-4c5c-9553-067aafd703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5f348-9bb1-4bd2-ae90-8d482e1fbd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d7239a2-a662-458d-96f0-815c2eaefafd}" ma:internalName="TaxCatchAll" ma:showField="CatchAllData" ma:web="6485f348-9bb1-4bd2-ae90-8d482e1fb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25e6b-0f03-4c5c-9553-067aafd70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462c662f-fcd5-4c16-8282-839128f51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25e6b-0f03-4c5c-9553-067aafd703cf">
      <Terms xmlns="http://schemas.microsoft.com/office/infopath/2007/PartnerControls"/>
    </lcf76f155ced4ddcb4097134ff3c332f>
    <TaxCatchAll xmlns="6485f348-9bb1-4bd2-ae90-8d482e1fbdc6" xsi:nil="true"/>
  </documentManagement>
</p:properties>
</file>

<file path=customXml/itemProps1.xml><?xml version="1.0" encoding="utf-8"?>
<ds:datastoreItem xmlns:ds="http://schemas.openxmlformats.org/officeDocument/2006/customXml" ds:itemID="{7C97598D-1A02-4005-9FBF-643526283A9E}"/>
</file>

<file path=customXml/itemProps2.xml><?xml version="1.0" encoding="utf-8"?>
<ds:datastoreItem xmlns:ds="http://schemas.openxmlformats.org/officeDocument/2006/customXml" ds:itemID="{8C8CA416-4924-48DD-BA81-076C49864F7C}"/>
</file>

<file path=customXml/itemProps3.xml><?xml version="1.0" encoding="utf-8"?>
<ds:datastoreItem xmlns:ds="http://schemas.openxmlformats.org/officeDocument/2006/customXml" ds:itemID="{D68792D9-A555-49AC-B9B0-5C46CF1014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Aptos</vt:lpstr>
      <vt:lpstr>Aptos Display</vt:lpstr>
      <vt:lpstr>Arial</vt:lpstr>
      <vt:lpstr>Office テーマ</vt:lpstr>
      <vt:lpstr>【施設の紹介】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2025-05-19T01:12:00Z</dcterms:created>
  <dcterms:modified xsi:type="dcterms:W3CDTF">2025-05-19T01:12:10Z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0x010100F467D10E5720B54F8280E17246918AE6</vt:lpwstr>
  </property>
</Properties>
</file>