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601200" cy="12801600" type="A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B2BC"/>
    <a:srgbClr val="FC5656"/>
    <a:srgbClr val="F28A8A"/>
    <a:srgbClr val="EE8EE0"/>
    <a:srgbClr val="226970"/>
    <a:srgbClr val="E4E7EC"/>
    <a:srgbClr val="FFFC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2" d="100"/>
          <a:sy n="62" d="100"/>
        </p:scale>
        <p:origin x="28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E20FF-236D-4D64-A6F4-F0CBEBE5A478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AA506-0CE2-4E00-BE1A-60A3FA75B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2893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E20FF-236D-4D64-A6F4-F0CBEBE5A478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AA506-0CE2-4E00-BE1A-60A3FA75B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7449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E20FF-236D-4D64-A6F4-F0CBEBE5A478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AA506-0CE2-4E00-BE1A-60A3FA75B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703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E20FF-236D-4D64-A6F4-F0CBEBE5A478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AA506-0CE2-4E00-BE1A-60A3FA75B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6351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E20FF-236D-4D64-A6F4-F0CBEBE5A478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AA506-0CE2-4E00-BE1A-60A3FA75B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2400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E20FF-236D-4D64-A6F4-F0CBEBE5A478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AA506-0CE2-4E00-BE1A-60A3FA75B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94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E20FF-236D-4D64-A6F4-F0CBEBE5A478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AA506-0CE2-4E00-BE1A-60A3FA75B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0002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E20FF-236D-4D64-A6F4-F0CBEBE5A478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AA506-0CE2-4E00-BE1A-60A3FA75B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8350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E20FF-236D-4D64-A6F4-F0CBEBE5A478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AA506-0CE2-4E00-BE1A-60A3FA75B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2286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E20FF-236D-4D64-A6F4-F0CBEBE5A478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AA506-0CE2-4E00-BE1A-60A3FA75B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054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E20FF-236D-4D64-A6F4-F0CBEBE5A478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AA506-0CE2-4E00-BE1A-60A3FA75B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1599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E20FF-236D-4D64-A6F4-F0CBEBE5A478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AA506-0CE2-4E00-BE1A-60A3FA75B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9163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4A2A995-2983-360A-F654-6BCF738B8E3B}"/>
              </a:ext>
            </a:extLst>
          </p:cNvPr>
          <p:cNvSpPr/>
          <p:nvPr/>
        </p:nvSpPr>
        <p:spPr>
          <a:xfrm>
            <a:off x="0" y="0"/>
            <a:ext cx="9601200" cy="12801600"/>
          </a:xfrm>
          <a:prstGeom prst="rect">
            <a:avLst/>
          </a:prstGeom>
          <a:solidFill>
            <a:srgbClr val="FFFC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1891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F2A6EDD-72A2-769A-C23B-A7D1A2D952D3}"/>
              </a:ext>
            </a:extLst>
          </p:cNvPr>
          <p:cNvSpPr txBox="1"/>
          <p:nvPr/>
        </p:nvSpPr>
        <p:spPr>
          <a:xfrm>
            <a:off x="0" y="9190542"/>
            <a:ext cx="9601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dirty="0">
                <a:solidFill>
                  <a:srgbClr val="3BB2B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参加団体　○ ○ ○ ○ ○ ○ ○ ○</a:t>
            </a:r>
            <a:endParaRPr lang="en-US" altLang="ja-JP" sz="3600" dirty="0">
              <a:solidFill>
                <a:srgbClr val="3BB2BC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  <a:p>
            <a:pPr algn="ctr"/>
            <a:r>
              <a:rPr lang="ja-JP" altLang="en-US" sz="2800" dirty="0">
                <a:solidFill>
                  <a:srgbClr val="3BB2B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実施期間 </a:t>
            </a:r>
            <a:r>
              <a:rPr lang="en-US" altLang="ja-JP" sz="2800" dirty="0">
                <a:solidFill>
                  <a:srgbClr val="3BB2B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2024.</a:t>
            </a:r>
            <a:r>
              <a:rPr lang="ja-JP" altLang="en-US" sz="2800" dirty="0">
                <a:solidFill>
                  <a:srgbClr val="3BB2B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en-US" altLang="ja-JP" sz="4800" dirty="0">
                <a:solidFill>
                  <a:srgbClr val="3BB2B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10.1</a:t>
            </a:r>
            <a:r>
              <a:rPr lang="en-US" altLang="ja-JP" sz="2800" dirty="0">
                <a:solidFill>
                  <a:srgbClr val="3BB2B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(</a:t>
            </a:r>
            <a:r>
              <a:rPr lang="ja-JP" altLang="en-US" sz="2800" dirty="0">
                <a:solidFill>
                  <a:srgbClr val="3BB2B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火</a:t>
            </a:r>
            <a:r>
              <a:rPr lang="en-US" altLang="ja-JP" sz="2800" dirty="0">
                <a:solidFill>
                  <a:srgbClr val="3BB2B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)</a:t>
            </a:r>
            <a:r>
              <a:rPr lang="ja-JP" altLang="en-US" sz="2800" dirty="0">
                <a:solidFill>
                  <a:srgbClr val="3BB2B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～</a:t>
            </a:r>
            <a:r>
              <a:rPr lang="en-US" altLang="ja-JP" sz="4800" dirty="0">
                <a:solidFill>
                  <a:srgbClr val="3BB2B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11.30</a:t>
            </a:r>
            <a:r>
              <a:rPr lang="en-US" altLang="ja-JP" sz="2800" dirty="0">
                <a:solidFill>
                  <a:srgbClr val="3BB2B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(</a:t>
            </a:r>
            <a:r>
              <a:rPr lang="ja-JP" altLang="en-US" sz="2800" dirty="0">
                <a:solidFill>
                  <a:srgbClr val="3BB2B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土</a:t>
            </a:r>
            <a:r>
              <a:rPr lang="en-US" altLang="ja-JP" sz="2800" dirty="0">
                <a:solidFill>
                  <a:srgbClr val="3BB2B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)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4ED9DD6-5445-5547-2944-5F8DCC1E6870}"/>
              </a:ext>
            </a:extLst>
          </p:cNvPr>
          <p:cNvSpPr txBox="1"/>
          <p:nvPr/>
        </p:nvSpPr>
        <p:spPr>
          <a:xfrm>
            <a:off x="0" y="12200153"/>
            <a:ext cx="960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お問合せ先　群馬県環境森林部廃棄物・リサイクル課　</a:t>
            </a:r>
            <a:r>
              <a:rPr lang="en-US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027-226-2853</a:t>
            </a:r>
            <a:endParaRPr kumimoji="1" lang="ja-JP" altLang="en-US" b="1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F690BE6-AD44-9B79-2374-C0CD39D7EF98}"/>
              </a:ext>
            </a:extLst>
          </p:cNvPr>
          <p:cNvSpPr txBox="1"/>
          <p:nvPr/>
        </p:nvSpPr>
        <p:spPr>
          <a:xfrm>
            <a:off x="887963" y="11413665"/>
            <a:ext cx="6826818" cy="492443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「食品ロス削減全国大会 </a:t>
            </a:r>
            <a:r>
              <a:rPr lang="en-US" altLang="ja-JP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in </a:t>
            </a:r>
            <a:r>
              <a:rPr lang="ja-JP" alt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群馬」の開催（</a:t>
            </a:r>
            <a:r>
              <a:rPr lang="en-US" altLang="ja-JP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2024.10.30</a:t>
            </a:r>
            <a:r>
              <a:rPr lang="ja-JP" alt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）を機に、食品ロス削減につながる取組として、フードドライブを一斉に実施します。食品の提供に御協力ください。</a:t>
            </a:r>
            <a:endParaRPr kumimoji="1" lang="ja-JP" altLang="en-US" sz="1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図 3" descr="QR コード&#10;&#10;自動的に生成された説明">
            <a:extLst>
              <a:ext uri="{FF2B5EF4-FFF2-40B4-BE49-F238E27FC236}">
                <a16:creationId xmlns:a16="http://schemas.microsoft.com/office/drawing/2014/main" id="{C75EDFD7-DDD7-A468-2900-DE13754828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0565" y="10977327"/>
            <a:ext cx="879664" cy="879664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1BEDF9-B744-636C-1CD5-0BE2386A70CD}"/>
              </a:ext>
            </a:extLst>
          </p:cNvPr>
          <p:cNvSpPr txBox="1"/>
          <p:nvPr/>
        </p:nvSpPr>
        <p:spPr>
          <a:xfrm>
            <a:off x="7919327" y="11856991"/>
            <a:ext cx="9225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大会詳細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7261C4-5438-08EA-1BC8-BB26A7FC530A}"/>
              </a:ext>
            </a:extLst>
          </p:cNvPr>
          <p:cNvSpPr txBox="1"/>
          <p:nvPr/>
        </p:nvSpPr>
        <p:spPr>
          <a:xfrm>
            <a:off x="2035259" y="10604681"/>
            <a:ext cx="55306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800" b="1" dirty="0">
                <a:solidFill>
                  <a:srgbClr val="22697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フードドライブとは、ご家庭で余っている食品を</a:t>
            </a:r>
            <a:br>
              <a:rPr lang="en-US" altLang="ja-JP" sz="1800" b="1" dirty="0">
                <a:solidFill>
                  <a:srgbClr val="22697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800" b="1" dirty="0">
                <a:solidFill>
                  <a:srgbClr val="22697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集めて、支援が必要な方や団体へ届ける活動です。</a:t>
            </a:r>
            <a:endParaRPr lang="en-US" altLang="ja-JP" sz="1800" b="1" dirty="0">
              <a:solidFill>
                <a:srgbClr val="22697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ja-JP" altLang="en-US" dirty="0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84D47165-6719-5A46-E5C0-45411A3FA82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2" b="28208"/>
          <a:stretch/>
        </p:blipFill>
        <p:spPr>
          <a:xfrm>
            <a:off x="290945" y="20782"/>
            <a:ext cx="9014978" cy="9190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342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960</TotalTime>
  <Words>98</Words>
  <Application>Microsoft Office PowerPoint</Application>
  <PresentationFormat>A3 297x420 mm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HG丸ｺﾞｼｯｸM-PRO</vt:lpstr>
      <vt:lpstr>Arial</vt:lpstr>
      <vt:lpstr>Calibri</vt:lpstr>
      <vt:lpstr>Calibri Light</vt:lpstr>
      <vt:lpstr>Segoe UI Black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群馬県一斉 フードドライブ ～もったいないを 　　　　　へらそう～ １０月1日～31日</dc:title>
  <dc:creator>（廃リ）堀越 壮一</dc:creator>
  <cp:lastModifiedBy>（廃リ）堀越 壮一</cp:lastModifiedBy>
  <cp:revision>17</cp:revision>
  <cp:lastPrinted>2024-08-19T01:35:02Z</cp:lastPrinted>
  <dcterms:created xsi:type="dcterms:W3CDTF">2024-08-14T10:33:01Z</dcterms:created>
  <dcterms:modified xsi:type="dcterms:W3CDTF">2024-09-03T01:38:24Z</dcterms:modified>
</cp:coreProperties>
</file>